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57" r:id="rId6"/>
    <p:sldId id="262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12850B-BE8A-4238-8150-363EE97F794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6213D7-BF68-4F93-90EF-E697C671608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3285"/>
            <a:ext cx="4419599" cy="653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74356"/>
            <a:ext cx="2892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1 - Medium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87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04800"/>
            <a:ext cx="588611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2892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2 - Medium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95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3640"/>
            <a:ext cx="4191000" cy="574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57200"/>
            <a:ext cx="22381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3 - Small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81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81000"/>
            <a:ext cx="5200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381000"/>
            <a:ext cx="21788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4 - Large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4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6779"/>
            <a:ext cx="4114800" cy="614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55657"/>
            <a:ext cx="2892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5 - Medium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90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17" y="304800"/>
            <a:ext cx="494258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73" y="221916"/>
            <a:ext cx="21788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6 - Large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67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45724" cy="54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30314"/>
            <a:ext cx="2892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7 - Medium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5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04764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8600"/>
            <a:ext cx="22381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8 - Small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61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0"/>
            <a:ext cx="2359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Short-eared owl</a:t>
            </a:r>
          </a:p>
          <a:p>
            <a:pPr marL="342900" indent="-342900">
              <a:buAutoNum type="arabicParenR"/>
            </a:pPr>
            <a:r>
              <a:rPr lang="en-US" dirty="0" smtClean="0"/>
              <a:t>Barn owl</a:t>
            </a:r>
          </a:p>
          <a:p>
            <a:pPr marL="342900" indent="-342900">
              <a:buAutoNum type="arabicParenR"/>
            </a:pPr>
            <a:r>
              <a:rPr lang="en-US" dirty="0" smtClean="0"/>
              <a:t>Saw-whet owl</a:t>
            </a:r>
          </a:p>
          <a:p>
            <a:pPr marL="342900" indent="-342900">
              <a:buAutoNum type="arabicParenR"/>
            </a:pPr>
            <a:r>
              <a:rPr lang="en-US" dirty="0" smtClean="0"/>
              <a:t>Snowy owl</a:t>
            </a:r>
          </a:p>
          <a:p>
            <a:pPr marL="342900" indent="-342900">
              <a:buAutoNum type="arabicParenR"/>
            </a:pPr>
            <a:r>
              <a:rPr lang="en-US" dirty="0" smtClean="0"/>
              <a:t>Long-eared owl</a:t>
            </a:r>
          </a:p>
          <a:p>
            <a:pPr marL="342900" indent="-342900">
              <a:buAutoNum type="arabicParenR"/>
            </a:pPr>
            <a:r>
              <a:rPr lang="en-US" dirty="0" smtClean="0"/>
              <a:t>Great-horned owl</a:t>
            </a:r>
          </a:p>
          <a:p>
            <a:pPr marL="342900" indent="-342900">
              <a:buAutoNum type="arabicParenR"/>
            </a:pPr>
            <a:r>
              <a:rPr lang="en-US" dirty="0" smtClean="0"/>
              <a:t>Barred owl</a:t>
            </a:r>
          </a:p>
          <a:p>
            <a:pPr marL="342900" indent="-342900">
              <a:buAutoNum type="arabicParenR"/>
            </a:pPr>
            <a:r>
              <a:rPr lang="en-US" smtClean="0"/>
              <a:t>Screech owl</a:t>
            </a:r>
          </a:p>
        </p:txBody>
      </p:sp>
    </p:spTree>
    <p:extLst>
      <p:ext uri="{BB962C8B-B14F-4D97-AF65-F5344CB8AC3E}">
        <p14:creationId xmlns:p14="http://schemas.microsoft.com/office/powerpoint/2010/main" val="3370974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</TotalTime>
  <Words>40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Richard</dc:creator>
  <cp:lastModifiedBy>Kimberly Richard</cp:lastModifiedBy>
  <cp:revision>3</cp:revision>
  <dcterms:created xsi:type="dcterms:W3CDTF">2013-03-11T13:20:56Z</dcterms:created>
  <dcterms:modified xsi:type="dcterms:W3CDTF">2015-03-17T12:28:37Z</dcterms:modified>
</cp:coreProperties>
</file>